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CBC36-62CC-1A25-9509-315EFDA35D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4C8009-8148-CDF5-B265-921011C623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B6819-CB55-F832-60F0-33E3CA8FD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38896-6C25-A7C8-00D3-407937F92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DE248-2FDC-6DBB-1733-47F86AB5E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8539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64A85-3CB2-4B89-BCEC-5CBD1B5BC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332AAC-B35C-DB57-515A-76D667201B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5A27B-4E34-9E6F-7F19-D4FD19BE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F66BA-C058-FEC5-3281-6BF7C2E33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08F54-6FEC-295A-D67F-58A2026D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934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785DA0-345D-51E3-4382-EBC6CD2CB9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7036F7-693E-799B-9B86-CA24B2041B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A0BA5-D271-7754-7C9F-EAB06E844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E6876-1E93-AAD8-7A92-AF6394CEF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B5DAE-0BCE-F733-BD63-2EA0F9B65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5828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F707A-9985-C4F2-989D-DC791F846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BA36C-EF68-5A07-0736-AB44C9061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7674F-852A-1075-0ECF-A190BE605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69BB0-7EBD-CEE3-8ECD-E8FCCB6AE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544A5-CFC6-3414-2655-3B56F00A9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8219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23B1-6395-5CA0-ADBC-5A9B945F2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BCCE15-51F7-7A9D-6F61-1B2DE2DF2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31187-D387-C3DE-281C-CB8642FAB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DF5B0-6531-0FFC-195E-DE99BDBED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D98B1-D775-639C-4F06-0E31027FC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3089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7804E-AE49-EA5D-FA53-CAC67DE8B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97083-F7A0-49CF-12CD-094664E61D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F056E-D3A4-79A7-007B-E20A17070C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5B0B6-4065-0341-9C35-41DF2754F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64D3B0-B3D6-AC1C-4A64-DF64DD058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EF640-0810-F12D-D774-79E872FAF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0804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B012F-0AFE-87AA-246E-56205FB5D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EB2E7-C962-73ED-3167-B3AC0E384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F3755D-8091-572D-BF31-5343812D90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2334AA-EAC3-E6B5-C01E-89157219A6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B4D5DB-6749-13CD-9C74-8C985FDD94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96961E-AB23-70DD-8C6F-C29797B0A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4F8012-D160-02D7-ED17-EFD9719E0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AAA14D-79AF-9764-7840-94D36CE3F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7766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BB5E7-EF10-D98D-7165-3ACAE68D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8E3FBF-AE92-C4E5-996D-238CF4B3C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7D7C02-6EA6-F1C0-BCE2-9DB264AE1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9E3045-2449-7249-0383-1D11C3AF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183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9E58A1-ED45-0B93-875D-5FD6BDE08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D5612F-4F1C-5EBD-BD4E-56312B0CE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796D6-DAEF-A731-4E82-6894E6076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757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4F7BB-B6D8-FCD2-09CC-B5B09EAEE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224F2-DF3A-DA76-1893-02D85D9DC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951A4D-F81E-2BEB-449A-89EEC4E805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14646-29A1-E4CE-9C5D-AEC3554D9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C79A77-0C3B-0AB0-6970-03D1BD250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337D2-9D75-B339-C4D8-A393086C5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249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EBCF2-332E-86FA-8197-989F48FA4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14FA3A-B7F1-5010-EF1F-38FBA543A1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63CBF2-FB94-3C4E-FECE-0A77D8997C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B80DF0-55B0-4ECB-74F5-E48C4E197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7EFB43-51B6-46FF-0592-43F58F9FE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7CF54-2D8E-8B78-0E06-A4632AE4B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0250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0CC639-88FE-0ABC-DCE6-FC8CBE10D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B525D4-28FE-7B00-4D35-C419B5B79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56D84-1DC0-0D1B-98B0-C38A691764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8A27C-31E3-49E1-9690-3674DD3DC428}" type="datetimeFigureOut">
              <a:rPr lang="en-IN" smtClean="0"/>
              <a:t>28-07-2024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FF72D-E344-DF65-55B9-A3FD8C13C5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4886D-96EE-BA16-869D-CA44DEAAFA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273E38-29E5-47CA-B0C0-C0382575CA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397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85FFD-A98C-DCC0-1FD0-1FA643706E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85279-8496-52B8-654F-99C4E6B01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863571-702E-90AC-5C18-AA2597B4C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45" y="423443"/>
            <a:ext cx="10821910" cy="601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02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BA2D-DF9E-518A-3DDA-719C4FAC2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6F79E-920E-BDD2-00CE-FDE672B63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53C435-FD65-A2F1-BE2C-4B31EE59E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03" y="432969"/>
            <a:ext cx="10707594" cy="59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44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CBA9E-E923-3BFC-2D8E-334769B8A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860CE-39B8-54C2-D347-7FB5223FD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9DEE5E-CCDC-A5CD-81BC-0998915E2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03" y="437732"/>
            <a:ext cx="10707594" cy="598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912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CF2B9-7921-F285-1E3D-EAE3F9262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9F36E-8461-0974-A915-1AFA7B428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9975DF-1AAD-CEC2-F352-05516E3CB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50" y="442495"/>
            <a:ext cx="10745700" cy="59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46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128FE-7802-FEB4-321A-23496007B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A8B3D-6855-D936-E194-6E76CBB4E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D8FC99-B948-89C0-AB6A-7990367E0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13" y="480601"/>
            <a:ext cx="10736173" cy="589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883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ABB51-60F4-9A30-3964-8B02BF475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3147E-F84A-B973-9308-0F10AF900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76EEC-3C2C-5585-B293-CF4240385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50" y="475838"/>
            <a:ext cx="10745700" cy="590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841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5108B-249F-B41C-070D-35E8915A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67E27-AED1-83A7-AF90-5E5F380DC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28BC9E-8ACE-BAFF-B7AF-7D2E9A611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50" y="471074"/>
            <a:ext cx="10745700" cy="591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710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2E7E5-D49D-37C7-F3F1-78F87000F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8D0EC-4EFA-B43B-6804-5A941CB36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987E07-3B6D-8EB4-19C2-8E64E996B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13" y="461548"/>
            <a:ext cx="10736173" cy="593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869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Manoj shanmugam</dc:creator>
  <cp:lastModifiedBy>Manoj shanmugam</cp:lastModifiedBy>
  <cp:revision>1</cp:revision>
  <dcterms:created xsi:type="dcterms:W3CDTF">2024-07-28T11:51:52Z</dcterms:created>
  <dcterms:modified xsi:type="dcterms:W3CDTF">2024-07-28T11:54:33Z</dcterms:modified>
</cp:coreProperties>
</file>

<file path=docProps/thumbnail.jpeg>
</file>